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74" r:id="rId3"/>
    <p:sldId id="259" r:id="rId4"/>
    <p:sldId id="268" r:id="rId5"/>
    <p:sldId id="271" r:id="rId6"/>
    <p:sldId id="270" r:id="rId7"/>
    <p:sldId id="269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0"/>
    <p:restoredTop sz="75769"/>
  </p:normalViewPr>
  <p:slideViewPr>
    <p:cSldViewPr snapToGrid="0" snapToObjects="1">
      <p:cViewPr>
        <p:scale>
          <a:sx n="64" d="100"/>
          <a:sy n="64" d="100"/>
        </p:scale>
        <p:origin x="1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D2104-D8E3-6045-B417-5C059F14D584}" type="datetimeFigureOut">
              <a:rPr lang="en-US" smtClean="0"/>
              <a:t>1/16/19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39E33-507D-B54D-A8DD-3B01C9A2A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74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2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83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25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38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62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76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39E33-507D-B54D-A8DD-3B01C9A2ABE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911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ee.org/go-abroad/college-study-abroad" TargetMode="External"/><Relationship Id="rId4" Type="http://schemas.openxmlformats.org/officeDocument/2006/relationships/hyperlink" Target="https://usfca-cge.terradotta.com/" TargetMode="External"/><Relationship Id="rId5" Type="http://schemas.openxmlformats.org/officeDocument/2006/relationships/hyperlink" Target="https://myusf.usfca.edu/study-abroad/programs/sponsored-program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tel:(415)422-6848" TargetMode="External"/><Relationship Id="rId4" Type="http://schemas.openxmlformats.org/officeDocument/2006/relationships/hyperlink" Target="mailto:studyabroad@usfca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studentuniverse.com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ilmanapplication.iie.org/" TargetMode="External"/><Relationship Id="rId4" Type="http://schemas.openxmlformats.org/officeDocument/2006/relationships/hyperlink" Target="https://www.gilmanscholarship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kng9@dons.usfca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Cultural Immersion abroad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8886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mmersion trips in this presentation are not affiliated with NSA or SONHP</a:t>
            </a:r>
          </a:p>
          <a:p>
            <a:r>
              <a:rPr lang="en-US" dirty="0" smtClean="0"/>
              <a:t>No service hours will be provided as a result of participation in these trips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4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go Abroad?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about the global working world</a:t>
            </a:r>
          </a:p>
          <a:p>
            <a:r>
              <a:rPr lang="en-US" dirty="0" smtClean="0"/>
              <a:t>Learn a new language, or practice one you have been learning</a:t>
            </a:r>
          </a:p>
          <a:p>
            <a:r>
              <a:rPr lang="en-US" dirty="0" smtClean="0"/>
              <a:t>Learn about new cultures</a:t>
            </a:r>
          </a:p>
          <a:p>
            <a:r>
              <a:rPr lang="en-US" dirty="0" smtClean="0"/>
              <a:t>Make international connections</a:t>
            </a:r>
          </a:p>
          <a:p>
            <a:r>
              <a:rPr lang="en-US" dirty="0" smtClean="0"/>
              <a:t>Make new friends (including those in your program)</a:t>
            </a:r>
          </a:p>
          <a:p>
            <a:r>
              <a:rPr lang="en-US" dirty="0" smtClean="0"/>
              <a:t>Sightseeing</a:t>
            </a:r>
          </a:p>
          <a:p>
            <a:r>
              <a:rPr lang="en-US" dirty="0"/>
              <a:t>Try new foods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795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many programs to choose from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Council in International </a:t>
            </a:r>
            <a:r>
              <a:rPr lang="en-US" dirty="0"/>
              <a:t>Educational </a:t>
            </a:r>
            <a:r>
              <a:rPr lang="en-US" dirty="0" smtClean="0"/>
              <a:t>Exchange</a:t>
            </a:r>
            <a:r>
              <a:rPr lang="en-US" dirty="0"/>
              <a:t> </a:t>
            </a:r>
            <a:r>
              <a:rPr lang="en-US" dirty="0" smtClean="0"/>
              <a:t>(CIEE</a:t>
            </a:r>
            <a:r>
              <a:rPr lang="en-US" dirty="0"/>
              <a:t>): </a:t>
            </a:r>
            <a:endParaRPr lang="en-US" dirty="0"/>
          </a:p>
          <a:p>
            <a:pPr marL="0" indent="238125">
              <a:buNone/>
            </a:pP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www.ciee.org/go-abroad/college-study-abroad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Take classes or get work experience abroad</a:t>
            </a:r>
          </a:p>
          <a:p>
            <a:pPr lvl="1"/>
            <a:r>
              <a:rPr lang="en-US" dirty="0" smtClean="0"/>
              <a:t>Most programs range about $4000 to $7000 for summer sessions</a:t>
            </a:r>
          </a:p>
          <a:p>
            <a:pPr lvl="1"/>
            <a:r>
              <a:rPr lang="en-US" dirty="0" smtClean="0"/>
              <a:t>Programs available in other major US cities too</a:t>
            </a:r>
          </a:p>
          <a:p>
            <a:r>
              <a:rPr lang="en-US" dirty="0" smtClean="0"/>
              <a:t>USF Programs</a:t>
            </a:r>
          </a:p>
          <a:p>
            <a:pPr lvl="1"/>
            <a:r>
              <a:rPr lang="en-US" dirty="0" smtClean="0"/>
              <a:t>How </a:t>
            </a:r>
            <a:r>
              <a:rPr lang="en-US" dirty="0"/>
              <a:t>to apply: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usfca-cge.terradotta.com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2-step process: (1) obtain nomination; (2) apply for program</a:t>
            </a:r>
          </a:p>
          <a:p>
            <a:pPr lvl="2"/>
            <a:r>
              <a:rPr lang="en-US" dirty="0" smtClean="0"/>
              <a:t>Minimum of 64 units at the start of the program</a:t>
            </a:r>
            <a:endParaRPr lang="en-US" dirty="0"/>
          </a:p>
          <a:p>
            <a:pPr lvl="1"/>
            <a:r>
              <a:rPr lang="en-US" dirty="0" smtClean="0"/>
              <a:t>Programs </a:t>
            </a:r>
            <a:r>
              <a:rPr lang="en-US" dirty="0" smtClean="0"/>
              <a:t>listing: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myusf.usfca.edu/study-abroad/programs/sponsored-programs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91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USF Center for global education:</a:t>
            </a:r>
            <a:br>
              <a:rPr lang="en-US" dirty="0" smtClean="0"/>
            </a:b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Lone Mountain Main, Room 340 (LMM 340)</a:t>
            </a:r>
            <a:br>
              <a:rPr lang="en-US" dirty="0"/>
            </a:br>
            <a:r>
              <a:rPr lang="en-US" dirty="0"/>
              <a:t>2130 Fulton Street</a:t>
            </a:r>
            <a:br>
              <a:rPr lang="en-US" dirty="0"/>
            </a:br>
            <a:r>
              <a:rPr lang="en-US" dirty="0"/>
              <a:t>San Francisco, CA 94117</a:t>
            </a:r>
          </a:p>
          <a:p>
            <a:pPr marL="0" indent="0" algn="ctr">
              <a:buNone/>
            </a:pPr>
            <a:r>
              <a:rPr lang="en-US" b="1" dirty="0"/>
              <a:t>Hours</a:t>
            </a:r>
            <a:r>
              <a:rPr lang="en-US" dirty="0"/>
              <a:t>: Mon.-Fri., 9 a.m.–5 p.m.</a:t>
            </a:r>
          </a:p>
          <a:p>
            <a:pPr marL="0" indent="0" algn="ctr">
              <a:buNone/>
            </a:pPr>
            <a:r>
              <a:rPr lang="en-US" b="1" u="sng" dirty="0">
                <a:hlinkClick r:id="rId3" action="ppaction://hlinkfile"/>
              </a:rPr>
              <a:t>(415) 422-6848</a:t>
            </a:r>
            <a:endParaRPr lang="en-US" dirty="0"/>
          </a:p>
          <a:p>
            <a:pPr marL="0" indent="0" algn="ctr">
              <a:buNone/>
            </a:pPr>
            <a:r>
              <a:rPr lang="en-US" b="1" u="sng" dirty="0" smtClean="0">
                <a:hlinkClick r:id="rId4"/>
              </a:rPr>
              <a:t>studyabroad@usfca.edu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87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your Experience Abroad: CIEE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Scholarships available through their site (~ $1-2k)</a:t>
            </a:r>
          </a:p>
          <a:p>
            <a:r>
              <a:rPr lang="en-US" dirty="0" smtClean="0"/>
              <a:t>Program costs can range from $4000 to $7000 for summer programs, depending on which country and which program</a:t>
            </a:r>
          </a:p>
          <a:p>
            <a:r>
              <a:rPr lang="en-US" dirty="0" smtClean="0"/>
              <a:t>Possible to get enough scholarships to cover entire program cost, minus personal expenses and plane ticket costs</a:t>
            </a:r>
          </a:p>
          <a:p>
            <a:pPr lvl="1"/>
            <a:r>
              <a:rPr lang="en-US" dirty="0" smtClean="0">
                <a:hlinkClick r:id="rId3"/>
              </a:rPr>
              <a:t>www.studentuniverse.com</a:t>
            </a:r>
            <a:r>
              <a:rPr lang="en-US" dirty="0"/>
              <a:t> </a:t>
            </a:r>
            <a:r>
              <a:rPr lang="en-US" dirty="0" smtClean="0"/>
              <a:t>is a great site to find cheaper plane tickets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018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your experience Abroad: Benjamin A. Gilman Scholarship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form: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://gilmanapplication.iie.org</a:t>
            </a:r>
            <a:r>
              <a:rPr lang="en-US" dirty="0"/>
              <a:t> </a:t>
            </a:r>
          </a:p>
          <a:p>
            <a:r>
              <a:rPr lang="en-US" dirty="0" smtClean="0"/>
              <a:t>Helpful tips and </a:t>
            </a:r>
            <a:r>
              <a:rPr lang="en-US" dirty="0"/>
              <a:t>more information: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www.gilmanscholarship.org</a:t>
            </a:r>
            <a:r>
              <a:rPr lang="en-US" dirty="0" smtClean="0"/>
              <a:t> </a:t>
            </a:r>
          </a:p>
          <a:p>
            <a:r>
              <a:rPr lang="en-US" dirty="0" smtClean="0"/>
              <a:t>2 essays: </a:t>
            </a:r>
          </a:p>
          <a:p>
            <a:pPr lvl="1"/>
            <a:r>
              <a:rPr lang="en-US" dirty="0" smtClean="0"/>
              <a:t>Statement of purpose: e.g. Why do you want to go abroad? Why did you choose the country that you did? Etc.</a:t>
            </a:r>
          </a:p>
          <a:p>
            <a:pPr lvl="1"/>
            <a:r>
              <a:rPr lang="en-US" dirty="0" smtClean="0"/>
              <a:t>Follow-on service project: How you will spread the message to other students who may have want to go abroad but may not have the financial means?</a:t>
            </a:r>
          </a:p>
          <a:p>
            <a:r>
              <a:rPr lang="en-US" dirty="0" smtClean="0"/>
              <a:t>Awards up to $5000</a:t>
            </a:r>
          </a:p>
        </p:txBody>
      </p:sp>
    </p:spTree>
    <p:extLst>
      <p:ext uri="{BB962C8B-B14F-4D97-AF65-F5344CB8AC3E}">
        <p14:creationId xmlns:p14="http://schemas.microsoft.com/office/powerpoint/2010/main" val="1457345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1212574"/>
            <a:ext cx="9603275" cy="641180"/>
          </a:xfrm>
        </p:spPr>
        <p:txBody>
          <a:bodyPr/>
          <a:lstStyle/>
          <a:p>
            <a:r>
              <a:rPr lang="en-US" dirty="0" smtClean="0"/>
              <a:t>In case you </a:t>
            </a:r>
            <a:r>
              <a:rPr lang="en-US" dirty="0" smtClean="0"/>
              <a:t>have more questions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Please feel free to email me at </a:t>
            </a:r>
            <a:r>
              <a:rPr lang="en-US" dirty="0" smtClean="0">
                <a:hlinkClick r:id="rId3"/>
              </a:rPr>
              <a:t>kng9@dons.usfca.edu</a:t>
            </a:r>
            <a:r>
              <a:rPr lang="en-US" dirty="0" smtClean="0"/>
              <a:t> if you have any </a:t>
            </a:r>
            <a:r>
              <a:rPr lang="en-US" dirty="0" smtClean="0"/>
              <a:t>questions </a:t>
            </a:r>
            <a:r>
              <a:rPr lang="en-US" dirty="0" smtClean="0"/>
              <a:t>or </a:t>
            </a:r>
            <a:r>
              <a:rPr lang="en-US" dirty="0" smtClean="0"/>
              <a:t>would like clarification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58125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399</TotalTime>
  <Words>360</Words>
  <Application>Microsoft Macintosh PowerPoint</Application>
  <PresentationFormat>Widescreen</PresentationFormat>
  <Paragraphs>49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Gill Sans MT</vt:lpstr>
      <vt:lpstr>Mangal</vt:lpstr>
      <vt:lpstr>Arial</vt:lpstr>
      <vt:lpstr>Gallery</vt:lpstr>
      <vt:lpstr>Cultural Immersion abroad</vt:lpstr>
      <vt:lpstr>Disclaimer</vt:lpstr>
      <vt:lpstr>Why should you go Abroad?</vt:lpstr>
      <vt:lpstr>There are many programs to choose from…</vt:lpstr>
      <vt:lpstr>USF Center for global education: contact Information</vt:lpstr>
      <vt:lpstr>Funding your Experience Abroad: CIEE</vt:lpstr>
      <vt:lpstr>Funding your experience Abroad: Benjamin A. Gilman Scholarship</vt:lpstr>
      <vt:lpstr>In case you have more questions…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Study/intern abroad</dc:title>
  <dc:creator>Microsoft Office User</dc:creator>
  <cp:lastModifiedBy>Microsoft Office User</cp:lastModifiedBy>
  <cp:revision>51</cp:revision>
  <dcterms:created xsi:type="dcterms:W3CDTF">2018-08-22T19:33:26Z</dcterms:created>
  <dcterms:modified xsi:type="dcterms:W3CDTF">2019-01-16T21:24:08Z</dcterms:modified>
</cp:coreProperties>
</file>